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696" r:id="rId3"/>
    <p:sldMasterId id="2147483708" r:id="rId4"/>
    <p:sldMasterId id="2147483726" r:id="rId5"/>
    <p:sldMasterId id="2147483738" r:id="rId6"/>
    <p:sldMasterId id="2147483756" r:id="rId7"/>
  </p:sldMasterIdLst>
  <p:sldIdLst>
    <p:sldId id="257" r:id="rId8"/>
    <p:sldId id="258" r:id="rId9"/>
    <p:sldId id="260" r:id="rId10"/>
    <p:sldId id="262" r:id="rId11"/>
    <p:sldId id="261" r:id="rId12"/>
    <p:sldId id="263" r:id="rId13"/>
    <p:sldId id="264" r:id="rId14"/>
    <p:sldId id="265" r:id="rId15"/>
    <p:sldId id="266" r:id="rId16"/>
    <p:sldId id="267" r:id="rId17"/>
    <p:sldId id="268" r:id="rId18"/>
    <p:sldId id="269" r:id="rId19"/>
    <p:sldId id="270"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63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 /><Relationship Id="rId13" Type="http://schemas.openxmlformats.org/officeDocument/2006/relationships/slide" Target="slides/slide6.xml" /><Relationship Id="rId18" Type="http://schemas.openxmlformats.org/officeDocument/2006/relationships/slide" Target="slides/slide11.xml" /><Relationship Id="rId3" Type="http://schemas.openxmlformats.org/officeDocument/2006/relationships/slideMaster" Target="slideMasters/slideMaster3.xml" /><Relationship Id="rId21" Type="http://schemas.openxmlformats.org/officeDocument/2006/relationships/slide" Target="slides/slide14.xml" /><Relationship Id="rId7" Type="http://schemas.openxmlformats.org/officeDocument/2006/relationships/slideMaster" Target="slideMasters/slideMaster7.xml" /><Relationship Id="rId12" Type="http://schemas.openxmlformats.org/officeDocument/2006/relationships/slide" Target="slides/slide5.xml" /><Relationship Id="rId17" Type="http://schemas.openxmlformats.org/officeDocument/2006/relationships/slide" Target="slides/slide10.xml" /><Relationship Id="rId25" Type="http://schemas.openxmlformats.org/officeDocument/2006/relationships/tableStyles" Target="tableStyles.xml" /><Relationship Id="rId2" Type="http://schemas.openxmlformats.org/officeDocument/2006/relationships/slideMaster" Target="slideMasters/slideMaster2.xml" /><Relationship Id="rId16" Type="http://schemas.openxmlformats.org/officeDocument/2006/relationships/slide" Target="slides/slide9.xml" /><Relationship Id="rId20" Type="http://schemas.openxmlformats.org/officeDocument/2006/relationships/slide" Target="slides/slide13.xml" /><Relationship Id="rId1" Type="http://schemas.openxmlformats.org/officeDocument/2006/relationships/slideMaster" Target="slideMasters/slideMaster1.xml" /><Relationship Id="rId6" Type="http://schemas.openxmlformats.org/officeDocument/2006/relationships/slideMaster" Target="slideMasters/slideMaster6.xml" /><Relationship Id="rId11" Type="http://schemas.openxmlformats.org/officeDocument/2006/relationships/slide" Target="slides/slide4.xml" /><Relationship Id="rId24" Type="http://schemas.openxmlformats.org/officeDocument/2006/relationships/theme" Target="theme/theme1.xml" /><Relationship Id="rId5" Type="http://schemas.openxmlformats.org/officeDocument/2006/relationships/slideMaster" Target="slideMasters/slideMaster5.xml" /><Relationship Id="rId15" Type="http://schemas.openxmlformats.org/officeDocument/2006/relationships/slide" Target="slides/slide8.xml" /><Relationship Id="rId23" Type="http://schemas.openxmlformats.org/officeDocument/2006/relationships/viewProps" Target="viewProps.xml" /><Relationship Id="rId10" Type="http://schemas.openxmlformats.org/officeDocument/2006/relationships/slide" Target="slides/slide3.xml" /><Relationship Id="rId19" Type="http://schemas.openxmlformats.org/officeDocument/2006/relationships/slide" Target="slides/slide12.xml" /><Relationship Id="rId4" Type="http://schemas.openxmlformats.org/officeDocument/2006/relationships/slideMaster" Target="slideMasters/slideMaster4.xml" /><Relationship Id="rId9" Type="http://schemas.openxmlformats.org/officeDocument/2006/relationships/slide" Target="slides/slide2.xml" /><Relationship Id="rId14" Type="http://schemas.openxmlformats.org/officeDocument/2006/relationships/slide" Target="slides/slide7.xml" /><Relationship Id="rId22"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Master" Target="../slideMasters/slideMaster7.xml" /></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524484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152895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4233130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898857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FE7ECC-F5D9-4991-93E9-77EDEAEA7736}" type="datetimeFigureOut">
              <a:rPr lang="en-US" smtClean="0"/>
              <a:t>12/15/2020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36946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41431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644807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931205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461884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57908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820841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84967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4125397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665126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7310072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31694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226093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9971131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3887146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4255596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6361272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FE7ECC-F5D9-4991-93E9-77EDEAEA7736}" type="datetimeFigureOut">
              <a:rPr lang="en-US" smtClean="0"/>
              <a:t>12/15/2020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7844462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5687689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FE7ECC-F5D9-4991-93E9-77EDEAEA7736}" type="datetimeFigureOut">
              <a:rPr lang="en-US" smtClean="0"/>
              <a:t>12/15/2020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6268746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067673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3500895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4350931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7685035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346424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755684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7043667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799570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9338740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6460623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053006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5666704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137C5E4-3357-4261-8D90-7131700FAC98}" type="slidenum">
              <a:rPr lang="en-US" smtClean="0"/>
              <a:t>‹#›</a:t>
            </a:fld>
            <a:endParaRPr lang="en-US"/>
          </a:p>
        </p:txBody>
      </p:sp>
    </p:spTree>
    <p:extLst>
      <p:ext uri="{BB962C8B-B14F-4D97-AF65-F5344CB8AC3E}">
        <p14:creationId xmlns:p14="http://schemas.microsoft.com/office/powerpoint/2010/main" val="3127969873"/>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5310879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FE7ECC-F5D9-4991-93E9-77EDEAEA7736}" type="datetimeFigureOut">
              <a:rPr lang="en-US" smtClean="0"/>
              <a:t>12/15/2020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5160219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2678613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FE7ECC-F5D9-4991-93E9-77EDEAEA7736}" type="datetimeFigureOut">
              <a:rPr lang="en-US" smtClean="0"/>
              <a:t>12/15/2020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072515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9203517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41836301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9610104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7184498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3660329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2012297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5533122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808459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FE7ECC-F5D9-4991-93E9-77EDEAEA7736}" type="datetimeFigureOut">
              <a:rPr lang="en-US" smtClean="0"/>
              <a:t>12/15/2020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8297329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0963357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FE7ECC-F5D9-4991-93E9-77EDEAEA7736}" type="datetimeFigureOut">
              <a:rPr lang="en-US" smtClean="0"/>
              <a:t>12/15/2020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8748531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1750511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9743526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4066298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9031919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0176778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8740982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4832754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0320737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6037206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4611958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32FE7ECC-F5D9-4991-93E9-77EDEAEA7736}" type="datetimeFigureOut">
              <a:rPr lang="en-US" smtClean="0"/>
              <a:t>12/15/2020</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F137C5E4-3357-4261-8D90-7131700FAC98}" type="slidenum">
              <a:rPr lang="en-US" smtClean="0"/>
              <a:t>‹#›</a:t>
            </a:fld>
            <a:endParaRPr lang="en-US"/>
          </a:p>
        </p:txBody>
      </p:sp>
    </p:spTree>
    <p:extLst>
      <p:ext uri="{BB962C8B-B14F-4D97-AF65-F5344CB8AC3E}">
        <p14:creationId xmlns:p14="http://schemas.microsoft.com/office/powerpoint/2010/main" val="24413719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56657717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3014098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40561389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FE7ECC-F5D9-4991-93E9-77EDEAEA7736}" type="datetimeFigureOut">
              <a:rPr lang="en-US" smtClean="0"/>
              <a:t>12/15/2020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6887594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1240413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FE7ECC-F5D9-4991-93E9-77EDEAEA7736}" type="datetimeFigureOut">
              <a:rPr lang="en-US" smtClean="0"/>
              <a:t>12/15/2020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2962744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F137C5E4-3357-4261-8D90-7131700FAC98}" type="slidenum">
              <a:rPr lang="en-US" smtClean="0"/>
              <a:t>‹#›</a:t>
            </a:fld>
            <a:endParaRPr lang="en-US"/>
          </a:p>
        </p:txBody>
      </p:sp>
    </p:spTree>
    <p:extLst>
      <p:ext uri="{BB962C8B-B14F-4D97-AF65-F5344CB8AC3E}">
        <p14:creationId xmlns:p14="http://schemas.microsoft.com/office/powerpoint/2010/main" val="89461400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32FE7ECC-F5D9-4991-93E9-77EDEAEA7736}" type="datetimeFigureOut">
              <a:rPr lang="en-US" smtClean="0"/>
              <a:t>12/15/2020</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F137C5E4-3357-4261-8D90-7131700FAC98}" type="slidenum">
              <a:rPr lang="en-US" smtClean="0"/>
              <a:t>‹#›</a:t>
            </a:fld>
            <a:endParaRPr lang="en-US"/>
          </a:p>
        </p:txBody>
      </p:sp>
    </p:spTree>
    <p:extLst>
      <p:ext uri="{BB962C8B-B14F-4D97-AF65-F5344CB8AC3E}">
        <p14:creationId xmlns:p14="http://schemas.microsoft.com/office/powerpoint/2010/main" val="3757701095"/>
      </p:ext>
    </p:extLst>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42554307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5385852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7998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44115493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70622552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6518321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FE7ECC-F5D9-4991-93E9-77EDEAEA7736}" type="datetimeFigureOut">
              <a:rPr lang="en-US" smtClean="0"/>
              <a:t>12/15/2020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8078521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1939076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FE7ECC-F5D9-4991-93E9-77EDEAEA7736}" type="datetimeFigureOut">
              <a:rPr lang="en-US" smtClean="0"/>
              <a:t>12/15/2020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3541440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9326790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837240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3253375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471668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4795225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46145988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70784404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3136885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84172025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6258543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5370524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46446887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58996556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831532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FE7ECC-F5D9-4991-93E9-77EDEAEA7736}" type="datetimeFigureOut">
              <a:rPr lang="en-US" smtClean="0"/>
              <a:t>12/15/2020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86171215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10073650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FE7ECC-F5D9-4991-93E9-77EDEAEA7736}" type="datetimeFigureOut">
              <a:rPr lang="en-US" smtClean="0"/>
              <a:t>12/15/2020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69913149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6866799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85101486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7320928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35746064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21658917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FE7ECC-F5D9-4991-93E9-77EDEAEA7736}"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61618032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0448770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2FE7ECC-F5D9-4991-93E9-77EDEAEA7736}"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7871459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74078078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E7ECC-F5D9-4991-93E9-77EDEAEA7736}"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C5E4-3357-4261-8D90-7131700FAC98}" type="slidenum">
              <a:rPr lang="en-US" smtClean="0"/>
              <a:t>‹#›</a:t>
            </a:fld>
            <a:endParaRPr lang="en-US"/>
          </a:p>
        </p:txBody>
      </p:sp>
    </p:spTree>
    <p:extLst>
      <p:ext uri="{BB962C8B-B14F-4D97-AF65-F5344CB8AC3E}">
        <p14:creationId xmlns:p14="http://schemas.microsoft.com/office/powerpoint/2010/main" val="2345369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21" Type="http://schemas.openxmlformats.org/officeDocument/2006/relationships/image" Target="../media/image4.pn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3.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image" Target="../media/image5.png"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 /><Relationship Id="rId13" Type="http://schemas.openxmlformats.org/officeDocument/2006/relationships/slideLayout" Target="../slideLayouts/slideLayout30.xml" /><Relationship Id="rId18" Type="http://schemas.openxmlformats.org/officeDocument/2006/relationships/theme" Target="../theme/theme2.xml" /><Relationship Id="rId3" Type="http://schemas.openxmlformats.org/officeDocument/2006/relationships/slideLayout" Target="../slideLayouts/slideLayout20.xml" /><Relationship Id="rId7" Type="http://schemas.openxmlformats.org/officeDocument/2006/relationships/slideLayout" Target="../slideLayouts/slideLayout24.xml" /><Relationship Id="rId12" Type="http://schemas.openxmlformats.org/officeDocument/2006/relationships/slideLayout" Target="../slideLayouts/slideLayout29.xml" /><Relationship Id="rId17" Type="http://schemas.openxmlformats.org/officeDocument/2006/relationships/slideLayout" Target="../slideLayouts/slideLayout34.xml" /><Relationship Id="rId2" Type="http://schemas.openxmlformats.org/officeDocument/2006/relationships/slideLayout" Target="../slideLayouts/slideLayout19.xml" /><Relationship Id="rId16" Type="http://schemas.openxmlformats.org/officeDocument/2006/relationships/slideLayout" Target="../slideLayouts/slideLayout33.xml" /><Relationship Id="rId1" Type="http://schemas.openxmlformats.org/officeDocument/2006/relationships/slideLayout" Target="../slideLayouts/slideLayout18.xml" /><Relationship Id="rId6" Type="http://schemas.openxmlformats.org/officeDocument/2006/relationships/slideLayout" Target="../slideLayouts/slideLayout23.xml" /><Relationship Id="rId11" Type="http://schemas.openxmlformats.org/officeDocument/2006/relationships/slideLayout" Target="../slideLayouts/slideLayout28.xml" /><Relationship Id="rId5" Type="http://schemas.openxmlformats.org/officeDocument/2006/relationships/slideLayout" Target="../slideLayouts/slideLayout22.xml" /><Relationship Id="rId15" Type="http://schemas.openxmlformats.org/officeDocument/2006/relationships/slideLayout" Target="../slideLayouts/slideLayout32.xml" /><Relationship Id="rId10" Type="http://schemas.openxmlformats.org/officeDocument/2006/relationships/slideLayout" Target="../slideLayouts/slideLayout27.xml" /><Relationship Id="rId4" Type="http://schemas.openxmlformats.org/officeDocument/2006/relationships/slideLayout" Target="../slideLayouts/slideLayout21.xml" /><Relationship Id="rId9" Type="http://schemas.openxmlformats.org/officeDocument/2006/relationships/slideLayout" Target="../slideLayouts/slideLayout26.xml" /><Relationship Id="rId14" Type="http://schemas.openxmlformats.org/officeDocument/2006/relationships/slideLayout" Target="../slideLayouts/slideLayout31.xml"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 /><Relationship Id="rId3" Type="http://schemas.openxmlformats.org/officeDocument/2006/relationships/slideLayout" Target="../slideLayouts/slideLayout37.xml" /><Relationship Id="rId7" Type="http://schemas.openxmlformats.org/officeDocument/2006/relationships/slideLayout" Target="../slideLayouts/slideLayout41.xml" /><Relationship Id="rId12" Type="http://schemas.openxmlformats.org/officeDocument/2006/relationships/theme" Target="../theme/theme3.xml" /><Relationship Id="rId2" Type="http://schemas.openxmlformats.org/officeDocument/2006/relationships/slideLayout" Target="../slideLayouts/slideLayout36.xml" /><Relationship Id="rId1" Type="http://schemas.openxmlformats.org/officeDocument/2006/relationships/slideLayout" Target="../slideLayouts/slideLayout35.xml" /><Relationship Id="rId6" Type="http://schemas.openxmlformats.org/officeDocument/2006/relationships/slideLayout" Target="../slideLayouts/slideLayout40.xml" /><Relationship Id="rId11" Type="http://schemas.openxmlformats.org/officeDocument/2006/relationships/slideLayout" Target="../slideLayouts/slideLayout45.xml" /><Relationship Id="rId5" Type="http://schemas.openxmlformats.org/officeDocument/2006/relationships/slideLayout" Target="../slideLayouts/slideLayout39.xml" /><Relationship Id="rId10" Type="http://schemas.openxmlformats.org/officeDocument/2006/relationships/slideLayout" Target="../slideLayouts/slideLayout44.xml" /><Relationship Id="rId4" Type="http://schemas.openxmlformats.org/officeDocument/2006/relationships/slideLayout" Target="../slideLayouts/slideLayout38.xml" /><Relationship Id="rId9" Type="http://schemas.openxmlformats.org/officeDocument/2006/relationships/slideLayout" Target="../slideLayouts/slideLayout43.xml" /></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 /><Relationship Id="rId13" Type="http://schemas.openxmlformats.org/officeDocument/2006/relationships/slideLayout" Target="../slideLayouts/slideLayout58.xml" /><Relationship Id="rId18" Type="http://schemas.openxmlformats.org/officeDocument/2006/relationships/theme" Target="../theme/theme4.xml" /><Relationship Id="rId3" Type="http://schemas.openxmlformats.org/officeDocument/2006/relationships/slideLayout" Target="../slideLayouts/slideLayout48.xml" /><Relationship Id="rId7" Type="http://schemas.openxmlformats.org/officeDocument/2006/relationships/slideLayout" Target="../slideLayouts/slideLayout52.xml" /><Relationship Id="rId12" Type="http://schemas.openxmlformats.org/officeDocument/2006/relationships/slideLayout" Target="../slideLayouts/slideLayout57.xml" /><Relationship Id="rId17" Type="http://schemas.openxmlformats.org/officeDocument/2006/relationships/slideLayout" Target="../slideLayouts/slideLayout62.xml" /><Relationship Id="rId2" Type="http://schemas.openxmlformats.org/officeDocument/2006/relationships/slideLayout" Target="../slideLayouts/slideLayout47.xml" /><Relationship Id="rId16" Type="http://schemas.openxmlformats.org/officeDocument/2006/relationships/slideLayout" Target="../slideLayouts/slideLayout61.xml" /><Relationship Id="rId1" Type="http://schemas.openxmlformats.org/officeDocument/2006/relationships/slideLayout" Target="../slideLayouts/slideLayout46.xml" /><Relationship Id="rId6" Type="http://schemas.openxmlformats.org/officeDocument/2006/relationships/slideLayout" Target="../slideLayouts/slideLayout51.xml" /><Relationship Id="rId11" Type="http://schemas.openxmlformats.org/officeDocument/2006/relationships/slideLayout" Target="../slideLayouts/slideLayout56.xml" /><Relationship Id="rId5" Type="http://schemas.openxmlformats.org/officeDocument/2006/relationships/slideLayout" Target="../slideLayouts/slideLayout50.xml" /><Relationship Id="rId15" Type="http://schemas.openxmlformats.org/officeDocument/2006/relationships/slideLayout" Target="../slideLayouts/slideLayout60.xml" /><Relationship Id="rId10" Type="http://schemas.openxmlformats.org/officeDocument/2006/relationships/slideLayout" Target="../slideLayouts/slideLayout55.xml" /><Relationship Id="rId4" Type="http://schemas.openxmlformats.org/officeDocument/2006/relationships/slideLayout" Target="../slideLayouts/slideLayout49.xml" /><Relationship Id="rId9" Type="http://schemas.openxmlformats.org/officeDocument/2006/relationships/slideLayout" Target="../slideLayouts/slideLayout54.xml" /><Relationship Id="rId14" Type="http://schemas.openxmlformats.org/officeDocument/2006/relationships/slideLayout" Target="../slideLayouts/slideLayout59.xml" /></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 /><Relationship Id="rId3" Type="http://schemas.openxmlformats.org/officeDocument/2006/relationships/slideLayout" Target="../slideLayouts/slideLayout65.xml" /><Relationship Id="rId7" Type="http://schemas.openxmlformats.org/officeDocument/2006/relationships/slideLayout" Target="../slideLayouts/slideLayout69.xml" /><Relationship Id="rId12" Type="http://schemas.openxmlformats.org/officeDocument/2006/relationships/theme" Target="../theme/theme5.xml" /><Relationship Id="rId2" Type="http://schemas.openxmlformats.org/officeDocument/2006/relationships/slideLayout" Target="../slideLayouts/slideLayout64.xml" /><Relationship Id="rId1" Type="http://schemas.openxmlformats.org/officeDocument/2006/relationships/slideLayout" Target="../slideLayouts/slideLayout63.xml" /><Relationship Id="rId6" Type="http://schemas.openxmlformats.org/officeDocument/2006/relationships/slideLayout" Target="../slideLayouts/slideLayout68.xml" /><Relationship Id="rId11" Type="http://schemas.openxmlformats.org/officeDocument/2006/relationships/slideLayout" Target="../slideLayouts/slideLayout73.xml" /><Relationship Id="rId5" Type="http://schemas.openxmlformats.org/officeDocument/2006/relationships/slideLayout" Target="../slideLayouts/slideLayout67.xml" /><Relationship Id="rId10" Type="http://schemas.openxmlformats.org/officeDocument/2006/relationships/slideLayout" Target="../slideLayouts/slideLayout72.xml" /><Relationship Id="rId4" Type="http://schemas.openxmlformats.org/officeDocument/2006/relationships/slideLayout" Target="../slideLayouts/slideLayout66.xml" /><Relationship Id="rId9" Type="http://schemas.openxmlformats.org/officeDocument/2006/relationships/slideLayout" Target="../slideLayouts/slideLayout71.xml" /></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 /><Relationship Id="rId13" Type="http://schemas.openxmlformats.org/officeDocument/2006/relationships/slideLayout" Target="../slideLayouts/slideLayout86.xml" /><Relationship Id="rId18" Type="http://schemas.openxmlformats.org/officeDocument/2006/relationships/theme" Target="../theme/theme6.xml" /><Relationship Id="rId3" Type="http://schemas.openxmlformats.org/officeDocument/2006/relationships/slideLayout" Target="../slideLayouts/slideLayout76.xml" /><Relationship Id="rId7" Type="http://schemas.openxmlformats.org/officeDocument/2006/relationships/slideLayout" Target="../slideLayouts/slideLayout80.xml" /><Relationship Id="rId12" Type="http://schemas.openxmlformats.org/officeDocument/2006/relationships/slideLayout" Target="../slideLayouts/slideLayout85.xml" /><Relationship Id="rId17" Type="http://schemas.openxmlformats.org/officeDocument/2006/relationships/slideLayout" Target="../slideLayouts/slideLayout90.xml" /><Relationship Id="rId2" Type="http://schemas.openxmlformats.org/officeDocument/2006/relationships/slideLayout" Target="../slideLayouts/slideLayout75.xml" /><Relationship Id="rId16" Type="http://schemas.openxmlformats.org/officeDocument/2006/relationships/slideLayout" Target="../slideLayouts/slideLayout89.xml" /><Relationship Id="rId1" Type="http://schemas.openxmlformats.org/officeDocument/2006/relationships/slideLayout" Target="../slideLayouts/slideLayout74.xml" /><Relationship Id="rId6" Type="http://schemas.openxmlformats.org/officeDocument/2006/relationships/slideLayout" Target="../slideLayouts/slideLayout79.xml" /><Relationship Id="rId11" Type="http://schemas.openxmlformats.org/officeDocument/2006/relationships/slideLayout" Target="../slideLayouts/slideLayout84.xml" /><Relationship Id="rId5" Type="http://schemas.openxmlformats.org/officeDocument/2006/relationships/slideLayout" Target="../slideLayouts/slideLayout78.xml" /><Relationship Id="rId15" Type="http://schemas.openxmlformats.org/officeDocument/2006/relationships/slideLayout" Target="../slideLayouts/slideLayout88.xml" /><Relationship Id="rId10" Type="http://schemas.openxmlformats.org/officeDocument/2006/relationships/slideLayout" Target="../slideLayouts/slideLayout83.xml" /><Relationship Id="rId4" Type="http://schemas.openxmlformats.org/officeDocument/2006/relationships/slideLayout" Target="../slideLayouts/slideLayout77.xml" /><Relationship Id="rId9" Type="http://schemas.openxmlformats.org/officeDocument/2006/relationships/slideLayout" Target="../slideLayouts/slideLayout82.xml" /><Relationship Id="rId14" Type="http://schemas.openxmlformats.org/officeDocument/2006/relationships/slideLayout" Target="../slideLayouts/slideLayout87.xml" /></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 /><Relationship Id="rId13" Type="http://schemas.openxmlformats.org/officeDocument/2006/relationships/slideLayout" Target="../slideLayouts/slideLayout103.xml" /><Relationship Id="rId18" Type="http://schemas.openxmlformats.org/officeDocument/2006/relationships/theme" Target="../theme/theme7.xml" /><Relationship Id="rId3" Type="http://schemas.openxmlformats.org/officeDocument/2006/relationships/slideLayout" Target="../slideLayouts/slideLayout93.xml" /><Relationship Id="rId7" Type="http://schemas.openxmlformats.org/officeDocument/2006/relationships/slideLayout" Target="../slideLayouts/slideLayout97.xml" /><Relationship Id="rId12" Type="http://schemas.openxmlformats.org/officeDocument/2006/relationships/slideLayout" Target="../slideLayouts/slideLayout102.xml" /><Relationship Id="rId17" Type="http://schemas.openxmlformats.org/officeDocument/2006/relationships/slideLayout" Target="../slideLayouts/slideLayout107.xml" /><Relationship Id="rId2" Type="http://schemas.openxmlformats.org/officeDocument/2006/relationships/slideLayout" Target="../slideLayouts/slideLayout92.xml" /><Relationship Id="rId16" Type="http://schemas.openxmlformats.org/officeDocument/2006/relationships/slideLayout" Target="../slideLayouts/slideLayout106.xml" /><Relationship Id="rId1" Type="http://schemas.openxmlformats.org/officeDocument/2006/relationships/slideLayout" Target="../slideLayouts/slideLayout91.xml" /><Relationship Id="rId6" Type="http://schemas.openxmlformats.org/officeDocument/2006/relationships/slideLayout" Target="../slideLayouts/slideLayout96.xml" /><Relationship Id="rId11" Type="http://schemas.openxmlformats.org/officeDocument/2006/relationships/slideLayout" Target="../slideLayouts/slideLayout101.xml" /><Relationship Id="rId5" Type="http://schemas.openxmlformats.org/officeDocument/2006/relationships/slideLayout" Target="../slideLayouts/slideLayout95.xml" /><Relationship Id="rId15" Type="http://schemas.openxmlformats.org/officeDocument/2006/relationships/slideLayout" Target="../slideLayouts/slideLayout105.xml" /><Relationship Id="rId10" Type="http://schemas.openxmlformats.org/officeDocument/2006/relationships/slideLayout" Target="../slideLayouts/slideLayout100.xml" /><Relationship Id="rId19" Type="http://schemas.openxmlformats.org/officeDocument/2006/relationships/image" Target="../media/image10.png" /><Relationship Id="rId4" Type="http://schemas.openxmlformats.org/officeDocument/2006/relationships/slideLayout" Target="../slideLayouts/slideLayout94.xml" /><Relationship Id="rId9" Type="http://schemas.openxmlformats.org/officeDocument/2006/relationships/slideLayout" Target="../slideLayouts/slideLayout99.xml" /><Relationship Id="rId14" Type="http://schemas.openxmlformats.org/officeDocument/2006/relationships/slideLayout" Target="../slideLayouts/slideLayout10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2FE7ECC-F5D9-4991-93E9-77EDEAEA7736}" type="datetimeFigureOut">
              <a:rPr lang="en-US" smtClean="0"/>
              <a:t>12/15/2020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137C5E4-3357-4261-8D90-7131700FAC98}" type="slidenum">
              <a:rPr lang="en-US" smtClean="0"/>
              <a:t>‹#›</a:t>
            </a:fld>
            <a:endParaRPr lang="en-US"/>
          </a:p>
        </p:txBody>
      </p:sp>
    </p:spTree>
    <p:extLst>
      <p:ext uri="{BB962C8B-B14F-4D97-AF65-F5344CB8AC3E}">
        <p14:creationId xmlns:p14="http://schemas.microsoft.com/office/powerpoint/2010/main" val="17264495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2FE7ECC-F5D9-4991-93E9-77EDEAEA7736}" type="datetimeFigureOut">
              <a:rPr lang="en-US" smtClean="0"/>
              <a:t>12/15/2020</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137C5E4-3357-4261-8D90-7131700FAC98}" type="slidenum">
              <a:rPr lang="en-US" smtClean="0"/>
              <a:t>‹#›</a:t>
            </a:fld>
            <a:endParaRPr lang="en-US"/>
          </a:p>
        </p:txBody>
      </p:sp>
    </p:spTree>
    <p:extLst>
      <p:ext uri="{BB962C8B-B14F-4D97-AF65-F5344CB8AC3E}">
        <p14:creationId xmlns:p14="http://schemas.microsoft.com/office/powerpoint/2010/main" val="3464430721"/>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32FE7ECC-F5D9-4991-93E9-77EDEAEA7736}" type="datetimeFigureOut">
              <a:rPr lang="en-US" smtClean="0"/>
              <a:t>12/15/2020</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F137C5E4-3357-4261-8D90-7131700FAC98}" type="slidenum">
              <a:rPr lang="en-US" smtClean="0"/>
              <a:t>‹#›</a:t>
            </a:fld>
            <a:endParaRPr lang="en-US"/>
          </a:p>
        </p:txBody>
      </p:sp>
    </p:spTree>
    <p:extLst>
      <p:ext uri="{BB962C8B-B14F-4D97-AF65-F5344CB8AC3E}">
        <p14:creationId xmlns:p14="http://schemas.microsoft.com/office/powerpoint/2010/main" val="380543926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32FE7ECC-F5D9-4991-93E9-77EDEAEA7736}" type="datetimeFigureOut">
              <a:rPr lang="en-US" smtClean="0"/>
              <a:t>12/15/2020</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F137C5E4-3357-4261-8D90-7131700FAC98}" type="slidenum">
              <a:rPr lang="en-US" smtClean="0"/>
              <a:t>‹#›</a:t>
            </a:fld>
            <a:endParaRPr lang="en-US"/>
          </a:p>
        </p:txBody>
      </p:sp>
    </p:spTree>
    <p:extLst>
      <p:ext uri="{BB962C8B-B14F-4D97-AF65-F5344CB8AC3E}">
        <p14:creationId xmlns:p14="http://schemas.microsoft.com/office/powerpoint/2010/main" val="2543821056"/>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32FE7ECC-F5D9-4991-93E9-77EDEAEA7736}" type="datetimeFigureOut">
              <a:rPr lang="en-US" smtClean="0"/>
              <a:t>12/15/2020</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F137C5E4-3357-4261-8D90-7131700FAC98}" type="slidenum">
              <a:rPr lang="en-US" smtClean="0"/>
              <a:t>‹#›</a:t>
            </a:fld>
            <a:endParaRPr lang="en-US"/>
          </a:p>
        </p:txBody>
      </p:sp>
    </p:spTree>
    <p:extLst>
      <p:ext uri="{BB962C8B-B14F-4D97-AF65-F5344CB8AC3E}">
        <p14:creationId xmlns:p14="http://schemas.microsoft.com/office/powerpoint/2010/main" val="280469513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2FE7ECC-F5D9-4991-93E9-77EDEAEA7736}" type="datetimeFigureOut">
              <a:rPr lang="en-US" smtClean="0"/>
              <a:t>12/15/2020</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F137C5E4-3357-4261-8D90-7131700FAC98}" type="slidenum">
              <a:rPr lang="en-US" smtClean="0"/>
              <a:t>‹#›</a:t>
            </a:fld>
            <a:endParaRPr lang="en-US"/>
          </a:p>
        </p:txBody>
      </p:sp>
    </p:spTree>
    <p:extLst>
      <p:ext uri="{BB962C8B-B14F-4D97-AF65-F5344CB8AC3E}">
        <p14:creationId xmlns:p14="http://schemas.microsoft.com/office/powerpoint/2010/main" val="1517850204"/>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2FE7ECC-F5D9-4991-93E9-77EDEAEA7736}" type="datetimeFigureOut">
              <a:rPr lang="en-US" smtClean="0"/>
              <a:t>12/15/2020</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137C5E4-3357-4261-8D90-7131700FAC98}" type="slidenum">
              <a:rPr lang="en-US" smtClean="0"/>
              <a:t>‹#›</a:t>
            </a:fld>
            <a:endParaRPr lang="en-US"/>
          </a:p>
        </p:txBody>
      </p:sp>
    </p:spTree>
    <p:extLst>
      <p:ext uri="{BB962C8B-B14F-4D97-AF65-F5344CB8AC3E}">
        <p14:creationId xmlns:p14="http://schemas.microsoft.com/office/powerpoint/2010/main" val="3298242163"/>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7.xml" /></Relationships>
</file>

<file path=ppt/slides/_rels/slide2.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4.xml" /></Relationships>
</file>

<file path=ppt/slides/_rels/slide3.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80.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4.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 /></Relationships>
</file>

<file path=ppt/slides/_rels/slide7.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4.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xml" /></Relationships>
</file>

<file path=ppt/slides/_rels/slide9.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41.xml" /></Relationships>
</file>

<file path=ppt/slides/_rels/slide10.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41.xml" /></Relationships>
</file>

<file path=ppt/slides/_rels/slide11.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52.xml" /></Relationships>
</file>

<file path=ppt/slides/_rels/slide12.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69.xml" /></Relationships>
</file>

<file path=ppt/slides/_rels/slide13.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69.xml" /></Relationships>
</file>

<file path=ppt/slides/_rels/slide14.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035" y="132522"/>
            <a:ext cx="11648661" cy="6863417"/>
          </a:xfrm>
          <a:prstGeom prst="rect">
            <a:avLst/>
          </a:prstGeom>
          <a:noFill/>
        </p:spPr>
        <p:txBody>
          <a:bodyPr wrap="square" rtlCol="0">
            <a:spAutoFit/>
          </a:bodyPr>
          <a:lstStyle/>
          <a:p>
            <a:pPr algn="ctr"/>
            <a:r>
              <a:rPr lang="en-US" sz="2800" b="1" dirty="0">
                <a:latin typeface="Algerian" panose="04020705040A02060702" pitchFamily="82" charset="0"/>
              </a:rPr>
              <a:t>STEPS IN INTUBATION</a:t>
            </a:r>
          </a:p>
          <a:p>
            <a:pPr algn="ctr"/>
            <a:r>
              <a:rPr lang="en-US" sz="2800" b="1" dirty="0">
                <a:latin typeface="Algerian" panose="04020705040A02060702" pitchFamily="82" charset="0"/>
              </a:rPr>
              <a:t>ORAL INTUBATION TECHNIQUES</a:t>
            </a:r>
          </a:p>
          <a:p>
            <a:pPr algn="ctr"/>
            <a:endParaRPr lang="en-US" sz="2800" b="1" dirty="0">
              <a:latin typeface="Algerian" panose="04020705040A02060702" pitchFamily="82" charset="0"/>
            </a:endParaRPr>
          </a:p>
          <a:p>
            <a:pPr fontAlgn="base"/>
            <a:r>
              <a:rPr lang="en-US" sz="4000" dirty="0"/>
              <a:t>The act of intubation alternates hands. One hand positions the patient for the next action by the other hand. With practice, coordinating the alternating hand movements becomes natural. Once the head is optimally positioned, tilt the head into extension with your right hand to bring all the axes into alignment. This provides you with as straight a path as possible to see the larynx and pass the tube.</a:t>
            </a:r>
          </a:p>
          <a:p>
            <a:br>
              <a:rPr lang="en-US" dirty="0"/>
            </a:br>
            <a:endParaRPr lang="en-US" dirty="0"/>
          </a:p>
        </p:txBody>
      </p:sp>
    </p:spTree>
    <p:extLst>
      <p:ext uri="{BB962C8B-B14F-4D97-AF65-F5344CB8AC3E}">
        <p14:creationId xmlns:p14="http://schemas.microsoft.com/office/powerpoint/2010/main" val="2261909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llustration of the 3 axes of airway alignment for intubation"/>
          <p:cNvPicPr>
            <a:picLocks noChangeAspect="1" noChangeArrowheads="1"/>
          </p:cNvPicPr>
          <p:nvPr/>
        </p:nvPicPr>
        <p:blipFill rotWithShape="1">
          <a:blip r:embed="rId2">
            <a:extLst>
              <a:ext uri="{28A0092B-C50C-407E-A947-70E740481C1C}">
                <a14:useLocalDpi xmlns:a14="http://schemas.microsoft.com/office/drawing/2010/main" val="0"/>
              </a:ext>
            </a:extLst>
          </a:blip>
          <a:srcRect l="523" t="-172" r="-523" b="37504"/>
          <a:stretch/>
        </p:blipFill>
        <p:spPr bwMode="auto">
          <a:xfrm>
            <a:off x="389295" y="1258869"/>
            <a:ext cx="5295900" cy="506181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6017" y="119270"/>
            <a:ext cx="11794435" cy="584775"/>
          </a:xfrm>
          <a:prstGeom prst="rect">
            <a:avLst/>
          </a:prstGeom>
          <a:noFill/>
        </p:spPr>
        <p:txBody>
          <a:bodyPr wrap="square" rtlCol="0">
            <a:spAutoFit/>
          </a:bodyPr>
          <a:lstStyle/>
          <a:p>
            <a:pPr algn="ctr"/>
            <a:r>
              <a:rPr lang="en-US" sz="3200" dirty="0">
                <a:latin typeface="Algerian" panose="04020705040A02060702" pitchFamily="82" charset="0"/>
              </a:rPr>
              <a:t>THE THREE AXES OF AIRWAYS ALIGNMENT</a:t>
            </a:r>
          </a:p>
        </p:txBody>
      </p:sp>
      <p:pic>
        <p:nvPicPr>
          <p:cNvPr id="4" name="Picture 2" descr="Illustration of the 3 axes of airway alignment for intubation"/>
          <p:cNvPicPr>
            <a:picLocks noChangeAspect="1" noChangeArrowheads="1"/>
          </p:cNvPicPr>
          <p:nvPr/>
        </p:nvPicPr>
        <p:blipFill rotWithShape="1">
          <a:blip r:embed="rId2">
            <a:extLst>
              <a:ext uri="{28A0092B-C50C-407E-A947-70E740481C1C}">
                <a14:useLocalDpi xmlns:a14="http://schemas.microsoft.com/office/drawing/2010/main" val="0"/>
              </a:ext>
            </a:extLst>
          </a:blip>
          <a:srcRect t="60549"/>
          <a:stretch/>
        </p:blipFill>
        <p:spPr bwMode="auto">
          <a:xfrm>
            <a:off x="6003234" y="1862532"/>
            <a:ext cx="5295900" cy="3186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605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llustration showing tilting the head into extension and anchoring it there with your left h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9076" y="1926879"/>
            <a:ext cx="7429500" cy="41433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5530" y="251791"/>
            <a:ext cx="11807687" cy="1384995"/>
          </a:xfrm>
          <a:prstGeom prst="rect">
            <a:avLst/>
          </a:prstGeom>
          <a:noFill/>
        </p:spPr>
        <p:txBody>
          <a:bodyPr wrap="square" rtlCol="0">
            <a:spAutoFit/>
          </a:bodyPr>
          <a:lstStyle/>
          <a:p>
            <a:r>
              <a:rPr lang="en-US" sz="2800" dirty="0">
                <a:latin typeface="Algerian" panose="04020705040A02060702" pitchFamily="82" charset="0"/>
              </a:rPr>
              <a:t>Anchor it there momentarily using your left hand</a:t>
            </a:r>
          </a:p>
          <a:p>
            <a:r>
              <a:rPr lang="en-US" sz="2800" dirty="0">
                <a:latin typeface="Algerian" panose="04020705040A02060702" pitchFamily="82" charset="0"/>
              </a:rPr>
              <a:t>Then Tilt the head into extension and anchor it there with your left hand</a:t>
            </a:r>
          </a:p>
        </p:txBody>
      </p:sp>
    </p:spTree>
    <p:extLst>
      <p:ext uri="{BB962C8B-B14F-4D97-AF65-F5344CB8AC3E}">
        <p14:creationId xmlns:p14="http://schemas.microsoft.com/office/powerpoint/2010/main" val="2607470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026" y="238539"/>
            <a:ext cx="11714922" cy="6986528"/>
          </a:xfrm>
          <a:prstGeom prst="rect">
            <a:avLst/>
          </a:prstGeom>
          <a:noFill/>
        </p:spPr>
        <p:txBody>
          <a:bodyPr wrap="square" rtlCol="0">
            <a:spAutoFit/>
          </a:bodyPr>
          <a:lstStyle/>
          <a:p>
            <a:pPr fontAlgn="base"/>
            <a:r>
              <a:rPr lang="en-US" sz="3200" dirty="0">
                <a:solidFill>
                  <a:srgbClr val="FFFF00"/>
                </a:solidFill>
                <a:latin typeface="Algerian" panose="04020705040A02060702" pitchFamily="82" charset="0"/>
              </a:rPr>
              <a:t>Anchoring the head frees your right hand. Open the mouth with your right hand by placing your thumb on the lower jaw and your middle finger on the upper jaw. The position is similar to snapping your fingers. By using a pushing rather than a spreading motion, you can open the mouth wider and more forcefully. Make sure that you place your fingers as far to the right side of the mouth as you can in order to keep your fingers out of the way of the blade. Your right hand now does double duty. It holds the mouth open as wide as possible. Pulling toward you also places the head in extension.</a:t>
            </a:r>
          </a:p>
          <a:p>
            <a:br>
              <a:rPr lang="en-US" sz="3200" dirty="0">
                <a:solidFill>
                  <a:srgbClr val="FFFF00"/>
                </a:solidFill>
                <a:latin typeface="Algerian" panose="04020705040A02060702" pitchFamily="82" charset="0"/>
              </a:rPr>
            </a:br>
            <a:endParaRPr lang="en-US" sz="3200" dirty="0">
              <a:solidFill>
                <a:srgbClr val="FFFF00"/>
              </a:solidFill>
              <a:latin typeface="Algerian" panose="04020705040A02060702" pitchFamily="82" charset="0"/>
            </a:endParaRPr>
          </a:p>
        </p:txBody>
      </p:sp>
    </p:spTree>
    <p:extLst>
      <p:ext uri="{BB962C8B-B14F-4D97-AF65-F5344CB8AC3E}">
        <p14:creationId xmlns:p14="http://schemas.microsoft.com/office/powerpoint/2010/main" val="248985479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llustration showing how to open the mouth in preparation for inserting the laryngoscope blade during intub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2252" y="1019174"/>
            <a:ext cx="7429500" cy="583882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45774" y="172278"/>
            <a:ext cx="11820939" cy="1200329"/>
          </a:xfrm>
          <a:prstGeom prst="rect">
            <a:avLst/>
          </a:prstGeom>
          <a:noFill/>
        </p:spPr>
        <p:txBody>
          <a:bodyPr wrap="square" rtlCol="0">
            <a:spAutoFit/>
          </a:bodyPr>
          <a:lstStyle/>
          <a:p>
            <a:r>
              <a:rPr lang="en-US" sz="2400" dirty="0">
                <a:latin typeface="Algerian" panose="04020705040A02060702" pitchFamily="82" charset="0"/>
              </a:rPr>
              <a:t>As you hold the head in extension, open the mouth with your right hand. Keep your fingers to the far right of the mouth to leave plenty of room</a:t>
            </a:r>
          </a:p>
        </p:txBody>
      </p:sp>
    </p:spTree>
    <p:extLst>
      <p:ext uri="{BB962C8B-B14F-4D97-AF65-F5344CB8AC3E}">
        <p14:creationId xmlns:p14="http://schemas.microsoft.com/office/powerpoint/2010/main" val="348998282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4313" y="251791"/>
            <a:ext cx="11357113" cy="7294305"/>
          </a:xfrm>
          <a:prstGeom prst="rect">
            <a:avLst/>
          </a:prstGeom>
          <a:noFill/>
        </p:spPr>
        <p:txBody>
          <a:bodyPr wrap="square" rtlCol="0">
            <a:spAutoFit/>
          </a:bodyPr>
          <a:lstStyle/>
          <a:p>
            <a:pPr fontAlgn="base"/>
            <a:r>
              <a:rPr lang="en-US" sz="3600" dirty="0">
                <a:solidFill>
                  <a:srgbClr val="FFC000"/>
                </a:solidFill>
                <a:latin typeface="Algerian" panose="04020705040A02060702" pitchFamily="82" charset="0"/>
              </a:rPr>
              <a:t>You can now  use your left hand to pick up the blade. Hold it with the blade away from you. Because my hands are small, I place my hand lower down on the handle. By positioning the heel of my hand on the junction between blade and handle, I can fine tune the angle of the blade. You will need to see what feels correct for </a:t>
            </a:r>
            <a:r>
              <a:rPr lang="en-US" sz="3600" dirty="0" err="1">
                <a:solidFill>
                  <a:srgbClr val="FFC000"/>
                </a:solidFill>
                <a:latin typeface="Algerian" panose="04020705040A02060702" pitchFamily="82" charset="0"/>
              </a:rPr>
              <a:t>you.Notice</a:t>
            </a:r>
            <a:r>
              <a:rPr lang="en-US" sz="3600" dirty="0">
                <a:solidFill>
                  <a:srgbClr val="FFC000"/>
                </a:solidFill>
                <a:latin typeface="Algerian" panose="04020705040A02060702" pitchFamily="82" charset="0"/>
              </a:rPr>
              <a:t> how easily you can change the angle of the blade by tilting your wrist. You must control this motion carefully to avoid tooth damage.</a:t>
            </a:r>
          </a:p>
          <a:p>
            <a:br>
              <a:rPr lang="en-US" sz="3600" dirty="0">
                <a:solidFill>
                  <a:srgbClr val="FFC000"/>
                </a:solidFill>
                <a:latin typeface="Algerian" panose="04020705040A02060702" pitchFamily="82" charset="0"/>
              </a:rPr>
            </a:br>
            <a:endParaRPr lang="en-US" sz="3600" dirty="0">
              <a:solidFill>
                <a:srgbClr val="FFC000"/>
              </a:solidFill>
              <a:latin typeface="Algerian" panose="04020705040A02060702" pitchFamily="82" charset="0"/>
            </a:endParaRPr>
          </a:p>
        </p:txBody>
      </p:sp>
    </p:spTree>
    <p:extLst>
      <p:ext uri="{BB962C8B-B14F-4D97-AF65-F5344CB8AC3E}">
        <p14:creationId xmlns:p14="http://schemas.microsoft.com/office/powerpoint/2010/main" val="1521226096"/>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llustration showing how to hold the laryngoscope handle in your left hand with the blade away from yo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8844" y="1510748"/>
            <a:ext cx="7795729" cy="472653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8539" y="212035"/>
            <a:ext cx="11396870" cy="1200329"/>
          </a:xfrm>
          <a:prstGeom prst="rect">
            <a:avLst/>
          </a:prstGeom>
          <a:noFill/>
        </p:spPr>
        <p:txBody>
          <a:bodyPr wrap="square" rtlCol="0">
            <a:spAutoFit/>
          </a:bodyPr>
          <a:lstStyle/>
          <a:p>
            <a:r>
              <a:rPr lang="en-US" sz="3600" dirty="0"/>
              <a:t>Hold the handle in your left hand with the blade away from you.</a:t>
            </a:r>
          </a:p>
        </p:txBody>
      </p:sp>
    </p:spTree>
    <p:extLst>
      <p:ext uri="{BB962C8B-B14F-4D97-AF65-F5344CB8AC3E}">
        <p14:creationId xmlns:p14="http://schemas.microsoft.com/office/powerpoint/2010/main" val="20252541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017" y="145774"/>
            <a:ext cx="11781183" cy="6894195"/>
          </a:xfrm>
          <a:prstGeom prst="rect">
            <a:avLst/>
          </a:prstGeom>
          <a:noFill/>
        </p:spPr>
        <p:txBody>
          <a:bodyPr wrap="square" rtlCol="0">
            <a:spAutoFit/>
          </a:bodyPr>
          <a:lstStyle/>
          <a:p>
            <a:pPr algn="ctr"/>
            <a:r>
              <a:rPr lang="en-US" sz="3200" dirty="0">
                <a:latin typeface="Algerian" panose="04020705040A02060702" pitchFamily="82" charset="0"/>
              </a:rPr>
              <a:t>INSERTING THE BLADE; PROTECTS THE LIPS AND TEETH</a:t>
            </a:r>
          </a:p>
          <a:p>
            <a:pPr fontAlgn="base"/>
            <a:r>
              <a:rPr lang="en-US" sz="2800" dirty="0">
                <a:solidFill>
                  <a:srgbClr val="C00000"/>
                </a:solidFill>
                <a:latin typeface="Arial Rounded MT Bold" panose="020F0704030504030204" pitchFamily="34" charset="0"/>
              </a:rPr>
              <a:t>Insertion of the blade should be delicate and deliberate. Hold the handle in your left hand, blade down, pointing away from you. Grasp it firmly but don’t clench your fist because this decreases control and causes early fatigue.</a:t>
            </a:r>
          </a:p>
          <a:p>
            <a:pPr fontAlgn="base"/>
            <a:r>
              <a:rPr lang="en-US" sz="2800" dirty="0">
                <a:solidFill>
                  <a:srgbClr val="C00000"/>
                </a:solidFill>
                <a:latin typeface="Arial Rounded MT Bold" panose="020F0704030504030204" pitchFamily="34" charset="0"/>
              </a:rPr>
              <a:t>With the mouth open, insert the blade, slightly to the right of the tongue. Don’t hit the teeth as you insert. If necessary, you can tilt the top of the handle slightly to insert the blade into the mouth, then rotate the blade back, scooping it around the right side of the tongue as you do so.</a:t>
            </a:r>
          </a:p>
          <a:p>
            <a:pPr fontAlgn="base"/>
            <a:r>
              <a:rPr lang="en-US" sz="2800" dirty="0">
                <a:solidFill>
                  <a:srgbClr val="C00000"/>
                </a:solidFill>
                <a:latin typeface="Arial Rounded MT Bold" panose="020F0704030504030204" pitchFamily="34" charset="0"/>
              </a:rPr>
              <a:t>Avoid catching the lips between the blade and the teeth. I use my right index finger to sweep the lips out of the way of the blade as I insert it. You may need to angle a curved blade slightly to pass the teeth and then return the blade to  a more neutral position once it has entered the mouth</a:t>
            </a:r>
            <a:r>
              <a:rPr lang="en-US" sz="2800" dirty="0">
                <a:latin typeface="Arial Rounded MT Bold" panose="020F0704030504030204" pitchFamily="34" charset="0"/>
              </a:rPr>
              <a:t>.</a:t>
            </a:r>
          </a:p>
          <a:p>
            <a:endParaRPr lang="en-US" dirty="0"/>
          </a:p>
        </p:txBody>
      </p:sp>
    </p:spTree>
    <p:extLst>
      <p:ext uri="{BB962C8B-B14F-4D97-AF65-F5344CB8AC3E}">
        <p14:creationId xmlns:p14="http://schemas.microsoft.com/office/powerpoint/2010/main" val="96972823"/>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774" y="119270"/>
            <a:ext cx="11807687" cy="2954655"/>
          </a:xfrm>
          <a:prstGeom prst="rect">
            <a:avLst/>
          </a:prstGeom>
          <a:noFill/>
        </p:spPr>
        <p:txBody>
          <a:bodyPr wrap="square" rtlCol="0">
            <a:spAutoFit/>
          </a:bodyPr>
          <a:lstStyle/>
          <a:p>
            <a:pPr algn="ctr" fontAlgn="base"/>
            <a:r>
              <a:rPr lang="en-US" sz="2800" b="1" dirty="0">
                <a:latin typeface="Algerian" panose="04020705040A02060702" pitchFamily="82" charset="0"/>
              </a:rPr>
              <a:t>Look For The Tip Of The Epiglottis Before The Final Lift</a:t>
            </a:r>
          </a:p>
          <a:p>
            <a:pPr fontAlgn="base"/>
            <a:r>
              <a:rPr lang="en-US" sz="2800" dirty="0">
                <a:solidFill>
                  <a:srgbClr val="FFFF00"/>
                </a:solidFill>
              </a:rPr>
              <a:t>Slowly advance the blade with your left hand until you see the tip of the epiglottis, a very important landmark. Simultaneously sweep the tongue to the left as you advance . Once you see the epiglottis you can start to transfer the weight of the patient’s head onto the blade as you lift. Leave your blade toward the left side of the mouth with the tongue pushed out of the way</a:t>
            </a:r>
            <a:r>
              <a:rPr lang="en-US" sz="2800" dirty="0"/>
              <a:t>.</a:t>
            </a:r>
          </a:p>
          <a:p>
            <a:endParaRPr lang="en-US" dirty="0"/>
          </a:p>
        </p:txBody>
      </p:sp>
      <p:pic>
        <p:nvPicPr>
          <p:cNvPr id="7170" name="Picture 2" descr="Illustration showing how to insert the blade to the right side of the tongue and sweep the tongue toward the left during intubation . Look for the tip of the epiglottis and make some final adjustments before beginning your lif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90190"/>
            <a:ext cx="7429500" cy="41678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46504" y="2902226"/>
            <a:ext cx="4055166" cy="3539430"/>
          </a:xfrm>
          <a:prstGeom prst="rect">
            <a:avLst/>
          </a:prstGeom>
          <a:noFill/>
        </p:spPr>
        <p:txBody>
          <a:bodyPr wrap="square" rtlCol="0">
            <a:spAutoFit/>
          </a:bodyPr>
          <a:lstStyle/>
          <a:p>
            <a:r>
              <a:rPr lang="en-US" sz="2800" dirty="0"/>
              <a:t>Insert the blade to the right side of the tongue and sweep the tongue toward the left. Look for the tip of the epiglottis and make some final adjustments before beginning your lift.</a:t>
            </a:r>
          </a:p>
        </p:txBody>
      </p:sp>
    </p:spTree>
    <p:extLst>
      <p:ext uri="{BB962C8B-B14F-4D97-AF65-F5344CB8AC3E}">
        <p14:creationId xmlns:p14="http://schemas.microsoft.com/office/powerpoint/2010/main" val="6991496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774" y="132522"/>
            <a:ext cx="11834191" cy="3077766"/>
          </a:xfrm>
          <a:prstGeom prst="rect">
            <a:avLst/>
          </a:prstGeom>
          <a:noFill/>
        </p:spPr>
        <p:txBody>
          <a:bodyPr wrap="square" rtlCol="0">
            <a:spAutoFit/>
          </a:bodyPr>
          <a:lstStyle/>
          <a:p>
            <a:pPr algn="ctr" fontAlgn="base"/>
            <a:r>
              <a:rPr lang="en-US" sz="3200" b="1" dirty="0">
                <a:latin typeface="Algerian" panose="04020705040A02060702" pitchFamily="82" charset="0"/>
              </a:rPr>
              <a:t>How You Lift Matters</a:t>
            </a:r>
          </a:p>
          <a:p>
            <a:pPr fontAlgn="base"/>
            <a:r>
              <a:rPr lang="en-US" sz="2400" dirty="0"/>
              <a:t>Good intubation technique depends on optimal mechanical advantage. Lift upward with the left arm held fairly rigid. Keep you elbows in. Lift on a line connecting the patient’s head with the intersection of the opposite ceiling and the wall . It won’t be straight, but keeping your arm straighter and fairly rigid it gives you the strength of your shoulders to lift the head. It prevents you from using the teeth as a fulcrum — dangerous for the teeth. And it allows you to use binocular vision for depth perception.</a:t>
            </a:r>
          </a:p>
          <a:p>
            <a:endParaRPr lang="en-US" dirty="0"/>
          </a:p>
        </p:txBody>
      </p:sp>
      <p:pic>
        <p:nvPicPr>
          <p:cNvPr id="8194" name="Picture 2" descr="illustration showing optimal posture during intubation allows you full control of your arms, wrists and hands to control the blade."/>
          <p:cNvPicPr>
            <a:picLocks noChangeAspect="1" noChangeArrowheads="1"/>
          </p:cNvPicPr>
          <p:nvPr/>
        </p:nvPicPr>
        <p:blipFill rotWithShape="1">
          <a:blip r:embed="rId2">
            <a:extLst>
              <a:ext uri="{28A0092B-C50C-407E-A947-70E740481C1C}">
                <a14:useLocalDpi xmlns:a14="http://schemas.microsoft.com/office/drawing/2010/main" val="0"/>
              </a:ext>
            </a:extLst>
          </a:blip>
          <a:srcRect b="35972"/>
          <a:stretch/>
        </p:blipFill>
        <p:spPr bwMode="auto">
          <a:xfrm>
            <a:off x="145774" y="2809460"/>
            <a:ext cx="7429500" cy="38974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295861" y="2981739"/>
            <a:ext cx="3684104" cy="3046988"/>
          </a:xfrm>
          <a:prstGeom prst="rect">
            <a:avLst/>
          </a:prstGeom>
          <a:noFill/>
        </p:spPr>
        <p:txBody>
          <a:bodyPr wrap="square" rtlCol="0">
            <a:spAutoFit/>
          </a:bodyPr>
          <a:lstStyle/>
          <a:p>
            <a:r>
              <a:rPr lang="en-US" sz="3200" dirty="0"/>
              <a:t>Optimal posture during intubation allows you full control of your arms, wrists and hands to control the blade.</a:t>
            </a:r>
          </a:p>
        </p:txBody>
      </p:sp>
    </p:spTree>
    <p:extLst>
      <p:ext uri="{BB962C8B-B14F-4D97-AF65-F5344CB8AC3E}">
        <p14:creationId xmlns:p14="http://schemas.microsoft.com/office/powerpoint/2010/main" val="8386612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539" y="145774"/>
            <a:ext cx="11542644" cy="830997"/>
          </a:xfrm>
          <a:prstGeom prst="rect">
            <a:avLst/>
          </a:prstGeom>
          <a:noFill/>
        </p:spPr>
        <p:txBody>
          <a:bodyPr wrap="square" rtlCol="0">
            <a:spAutoFit/>
          </a:bodyPr>
          <a:lstStyle/>
          <a:p>
            <a:r>
              <a:rPr lang="en-US" sz="2400" dirty="0"/>
              <a:t>With your shoulders relaxed and your arms by your sides you can lifting the jaw easily without rotating the blade back onto the teeth.</a:t>
            </a:r>
          </a:p>
        </p:txBody>
      </p:sp>
      <p:pic>
        <p:nvPicPr>
          <p:cNvPr id="9218" name="Picture 2" descr="Illustration showing how to lift with your shoulders relaxed and your arms by your sides you can lifting the jaw easily without rotating the blade back onto the tee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539" y="1113182"/>
            <a:ext cx="7248939" cy="549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792496"/>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809" y="225287"/>
            <a:ext cx="11224591" cy="830997"/>
          </a:xfrm>
          <a:prstGeom prst="rect">
            <a:avLst/>
          </a:prstGeom>
          <a:noFill/>
        </p:spPr>
        <p:txBody>
          <a:bodyPr wrap="square" rtlCol="0">
            <a:spAutoFit/>
          </a:bodyPr>
          <a:lstStyle/>
          <a:p>
            <a:r>
              <a:rPr lang="en-US" sz="2400" dirty="0">
                <a:latin typeface="Arial Rounded MT Bold" panose="020F0704030504030204" pitchFamily="34" charset="0"/>
              </a:rPr>
              <a:t>During laryngoscopy lift upward and away, never rotate the blade back onto the teeth.</a:t>
            </a:r>
          </a:p>
        </p:txBody>
      </p:sp>
      <p:pic>
        <p:nvPicPr>
          <p:cNvPr id="10242" name="Picture 2" descr="illustration during laryngoscopy showing how to lift upward and away, never rotate the blade back onto the tee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044" y="746802"/>
            <a:ext cx="7429500" cy="5979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67040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llustration of intubation from the side showing the Improper intubation technique, which can interfere with good visual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809" y="410817"/>
            <a:ext cx="10880034" cy="6122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160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783" y="185530"/>
            <a:ext cx="11781182" cy="1384995"/>
          </a:xfrm>
          <a:prstGeom prst="rect">
            <a:avLst/>
          </a:prstGeom>
          <a:noFill/>
        </p:spPr>
        <p:txBody>
          <a:bodyPr wrap="square" rtlCol="0">
            <a:spAutoFit/>
          </a:bodyPr>
          <a:lstStyle/>
          <a:p>
            <a:r>
              <a:rPr lang="en-US" sz="2800" dirty="0"/>
              <a:t>To apply cricoid pressure your helper presses the cricoid ring firmly down against the esophagus, bringing the larynx into view.</a:t>
            </a:r>
            <a:br>
              <a:rPr lang="en-US" sz="2800" dirty="0"/>
            </a:br>
            <a:endParaRPr lang="en-US" sz="2800" dirty="0"/>
          </a:p>
        </p:txBody>
      </p:sp>
      <p:pic>
        <p:nvPicPr>
          <p:cNvPr id="12290" name="Picture 2" descr="Illustration showing how To apply cricoid pressure your helper presses the cricoid ring firmly down against the esophagus, bringing the larynx into 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487" y="1341852"/>
            <a:ext cx="9064487" cy="5350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1496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_rels/theme2.xml.rels><?xml version="1.0" encoding="UTF-8" standalone="yes"?>
<Relationships xmlns="http://schemas.openxmlformats.org/package/2006/relationships"><Relationship Id="rId1" Type="http://schemas.openxmlformats.org/officeDocument/2006/relationships/image" Target="../media/image6.jpeg" /></Relationships>
</file>

<file path=ppt/theme/_rels/theme3.xml.rels><?xml version="1.0" encoding="UTF-8" standalone="yes"?>
<Relationships xmlns="http://schemas.openxmlformats.org/package/2006/relationships"><Relationship Id="rId1" Type="http://schemas.openxmlformats.org/officeDocument/2006/relationships/image" Target="../media/image7.jpeg" /></Relationships>
</file>

<file path=ppt/theme/_rels/theme4.xml.rels><?xml version="1.0" encoding="UTF-8" standalone="yes"?>
<Relationships xmlns="http://schemas.openxmlformats.org/package/2006/relationships"><Relationship Id="rId1" Type="http://schemas.openxmlformats.org/officeDocument/2006/relationships/image" Target="../media/image8.jpeg" /></Relationships>
</file>

<file path=ppt/theme/_rels/theme7.xml.rels><?xml version="1.0" encoding="UTF-8" standalone="yes"?>
<Relationships xmlns="http://schemas.openxmlformats.org/package/2006/relationships"><Relationship Id="rId1" Type="http://schemas.openxmlformats.org/officeDocument/2006/relationships/image" Target="../media/image9.jpeg" /></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3.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4.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5.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6.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7.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otalTime>68</TotalTime>
  <Words>656</Words>
  <Application>Microsoft Office PowerPoint</Application>
  <PresentationFormat>Widescreen</PresentationFormat>
  <Paragraphs>27</Paragraphs>
  <Slides>14</Slides>
  <Notes>0</Notes>
  <HiddenSlides>0</HiddenSlides>
  <MMClips>0</MMClips>
  <ScaleCrop>false</ScaleCrop>
  <HeadingPairs>
    <vt:vector size="4" baseType="variant">
      <vt:variant>
        <vt:lpstr>Theme</vt:lpstr>
      </vt:variant>
      <vt:variant>
        <vt:i4>7</vt:i4>
      </vt:variant>
      <vt:variant>
        <vt:lpstr>Slide Titles</vt:lpstr>
      </vt:variant>
      <vt:variant>
        <vt:i4>14</vt:i4>
      </vt:variant>
    </vt:vector>
  </HeadingPairs>
  <TitlesOfParts>
    <vt:vector size="21" baseType="lpstr">
      <vt:lpstr>Ion</vt:lpstr>
      <vt:lpstr>Damask</vt:lpstr>
      <vt:lpstr>Banded</vt:lpstr>
      <vt:lpstr>Mesh</vt:lpstr>
      <vt:lpstr>Metropolitan</vt:lpstr>
      <vt:lpstr>Slice</vt:lpstr>
      <vt:lpstr>Circuit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DICKENS</dc:creator>
  <cp:lastModifiedBy>nyoike31@gmail.com</cp:lastModifiedBy>
  <cp:revision>7</cp:revision>
  <dcterms:created xsi:type="dcterms:W3CDTF">2020-12-15T14:20:16Z</dcterms:created>
  <dcterms:modified xsi:type="dcterms:W3CDTF">2020-12-15T17:51:48Z</dcterms:modified>
</cp:coreProperties>
</file>